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B248-5703-8075-627D-E062FE4A4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5CA2F-22F7-D834-BFDC-97EABC82E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CFA6D-7CF8-ADB1-0066-F5FA37C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558F-F7F5-1C27-6AC0-41969125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3DB64-992E-C240-8A86-A61C1CEA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09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D2CC-CD7D-6B34-DA08-99E16B54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D467B-C842-B756-0950-BE016F8DB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241D3-051C-CCE5-2F19-D050CBD9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B5DFC-B2CE-B06A-1336-BA766496C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536E0-D0D0-4496-1A88-DFC003BB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00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9043F-153C-D18B-0CFF-10C037006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773C0-E293-6F64-19EA-DBE3EEE7C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53F3A-82C1-F810-E39F-DDDEDBBE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F60BC-9F23-CAD5-2546-F576C56E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4A6EC-59E2-FB41-8541-3DC6412B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66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4241-09BF-495F-92D7-31542F91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AE8B-4E9A-A689-C034-3602842B4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BA9BF-7B11-E8A8-301D-440636A0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52902-4738-9B46-41AB-DFC8DEFF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57A9-548D-CCF7-C507-2FF48FFB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30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8A43-EAB2-C614-7764-EF47E78A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C5177-CBE5-3B70-1E9E-14A572D24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2735D-1A43-D7B5-B7F9-0B6B5D84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52BC5-77E0-8E5A-7D6D-1A9132AC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D2526-5ADB-A780-5AF5-43589456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29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AB0B-6584-239B-E894-7DBF2513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90CAC-DC28-9AE2-90C5-00801EBE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FFC9F-626B-EE4D-AEE3-1301E4404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B34E4-DBA7-D6C1-B254-72993C7E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16BC6-2C3D-3313-0413-9E5FC460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19E7A-C5E2-72D3-6723-B2432599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0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D770-13D6-6B44-BB60-33EB329C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41301-B289-4DA2-11DA-61434411B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F98EA-7399-F275-81DC-444208DEE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2DDFE-8EFB-8BB6-8E13-20BAF4378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1EBC8F-1E57-4AC7-BC8E-70310B4D0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AD72BA-9BBB-CAC1-123C-5BAECFDD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F4385-A9B2-B373-5C8C-FFF4503D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0339D-691B-4859-80AF-836199E9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69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F5B3-6A88-62BE-2CDF-8E7631E4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33412-CCF8-B28D-628E-836E3542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49D68-8E8F-0E52-1FAA-C595738A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EC2E3-9127-25FB-3687-C5CC664A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04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C94E4-A20A-8E4D-749E-CC3758E06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925D9-11F9-53E2-ACF7-806E6A74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8DD59-C429-71E5-C824-FD4789E2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81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2A4-B898-510C-DCC5-B9F57631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8E5B5-6732-8228-D4A5-EC3A7F51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021DC-9922-134C-57B0-210C90EDC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BDC3B-0BB8-DFE3-182A-5709A670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E77F8-EA86-8D76-1F9C-1045D1C6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642EF-0415-2AD2-994D-9E0F68BB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42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D073-7838-08D8-D7D5-A592B189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887064-9155-6C2E-99FD-5CE680A73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2CB0C-D479-7930-91C9-90E89F133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411CA-D0A1-D7DF-F81F-73B5C093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13211-871D-6CF9-5A68-FF48502C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3D709-6980-26A2-B362-4CE5223E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51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3C791-6CBB-AE36-EA60-9722D89F6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C4BC9-78DA-2240-E27A-0C44A82AE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64804-FB60-BF80-D574-14600E5C8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FB22-C10C-4285-B474-F3D1CDCECE63}" type="datetimeFigureOut">
              <a:rPr lang="en-IN" smtClean="0"/>
              <a:t>02-07-2022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AA570-F520-27FB-BCDA-1000D73D7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289D1-2365-1B3C-4875-FF952E3A7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C5B9D-7136-4CFB-9E8A-C3DEB56A2F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15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A220-96F5-95DF-52A8-2A46FF62A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Theory refresher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DA29A-6E55-D20B-40EE-85409CEAC6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62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F79832-69F8-F056-4BC6-54D05108B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228" y="643466"/>
            <a:ext cx="837754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11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8BE59-417A-4EBD-7AA3-55D5F0E8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420" y="643466"/>
            <a:ext cx="840915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8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9150D-6F8A-3F67-0916-6764677C3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564" y="643466"/>
            <a:ext cx="857087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8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9F5C1-0419-4DD3-A772-930852702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228D8-2649-CF5E-B59F-F7E604DDA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33" y="643466"/>
            <a:ext cx="87733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2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33195-83C3-5D81-837B-CFB80617D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3" y="643466"/>
            <a:ext cx="87047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E40C93-E1BD-A6BA-1FC6-CC1266EC9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527" y="643466"/>
            <a:ext cx="813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4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2FBC5-754E-7A41-93FE-3DCF08AD6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6"/>
            <a:ext cx="89855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01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9774FF-2132-EDD4-7A38-57A7DF353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438825"/>
            <a:ext cx="10905066" cy="39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8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EED8A-634E-5D02-F1A1-8EC8F3D1F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84" y="643466"/>
            <a:ext cx="82534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BE927-A597-1827-A77F-E60E669B3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5" y="643466"/>
            <a:ext cx="87389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65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BE5692-80C8-AC4D-9F29-37F963AE9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33" y="643466"/>
            <a:ext cx="87733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6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05C06-328A-A81D-1CA2-A02E010D4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39" y="101199"/>
            <a:ext cx="10905066" cy="5125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BE3CCD-C0D1-A8E1-AD02-5F064AA3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80" y="4736235"/>
            <a:ext cx="91344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24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41FDE-0C7F-FC5D-2E01-722A11825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CFD6F-2DBA-0996-A391-EBFDF26E8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24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EBA6E-F7C4-ABB1-8271-54A096819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5" y="643466"/>
            <a:ext cx="96052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8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80048-37F2-5CE8-3D1A-874EE1F2C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284" y="643466"/>
            <a:ext cx="82534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6321B6-CEA8-9C7C-94F7-9800C627D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0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4FCE7-6A0D-1430-1463-F68F31FC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3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0A73C-74D2-64C9-73BA-26E8D003A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75" y="643466"/>
            <a:ext cx="102692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2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BA69F-3041-12C9-2F97-AA0BC168A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200" y="643466"/>
            <a:ext cx="76315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D4017-3434-3BB9-3924-CD753DB21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487" y="643466"/>
            <a:ext cx="831502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9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92DF47-0EAE-27EF-1D2B-0F53121D4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40" y="643466"/>
            <a:ext cx="86709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20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AEDE5-CB8C-5FD3-C713-13DDD6BA1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7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DB3A8F-CD4A-6B5C-D8C4-C0CCA004B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3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E67A24-CC87-7B33-419E-9A76B2DA7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69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EF5959-4546-DAE9-F771-80658E061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6" y="643466"/>
            <a:ext cx="99929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58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E15EC1-656C-BBA2-558E-1CCC4922F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14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7B540-979A-58B1-380C-411B3F1B4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968" y="643466"/>
            <a:ext cx="95640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77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AF1EF-5829-3C63-D793-A9B9CF15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511" y="643466"/>
            <a:ext cx="82229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79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53B07E-D9FA-4B21-0379-48778932B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22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54DE18-BA09-3661-6C36-02CE79871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40" y="643466"/>
            <a:ext cx="86709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0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FE6D2-C346-4AFD-9DD1-DF81EB22A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565" y="643466"/>
            <a:ext cx="96468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7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FE922-1F70-25DD-740D-A73C90A00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276" y="643466"/>
            <a:ext cx="850544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1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8A6EE-8D2F-AD3A-5E25-A868A46FF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343" y="643466"/>
            <a:ext cx="86373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2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F392B-1A4D-E584-0AF8-8F09CA05B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94" y="643466"/>
            <a:ext cx="84410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74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B6DEE0-63D2-A758-E0FF-19D1B019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943" y="643466"/>
            <a:ext cx="82841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96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56FD8-DFCF-8822-38DA-84955A6D6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33" y="643466"/>
            <a:ext cx="87733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38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AB4C22-289D-4228-9A5A-DA6F4028B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724" y="643466"/>
            <a:ext cx="776455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6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22502-63FB-AC75-DEDE-3D0389015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5" y="643466"/>
            <a:ext cx="960529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83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D5A5F-BB9B-931A-EC51-825508ACA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7" y="643466"/>
            <a:ext cx="94026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71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F950B8-D753-8290-45B8-D106B9591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8" y="643466"/>
            <a:ext cx="81927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20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D5F09-4029-7252-4F20-C1347CB22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632" y="643466"/>
            <a:ext cx="816273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8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5630-D854-CA30-953B-A59EB069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F111-6C05-F506-D148-EC8178D5D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03FA7-8EF6-375C-64BD-F6FB9BE87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366712"/>
            <a:ext cx="96869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1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85BC2-A0B7-9F51-BB29-F7376F029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007" y="643466"/>
            <a:ext cx="64779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34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C91B8-C99B-1067-E8ED-C81A2D22B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590" y="643466"/>
            <a:ext cx="77108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26E65-8078-8D9A-7854-0050D09A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224" y="643466"/>
            <a:ext cx="760555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EE3C8-5213-8FEC-B656-92784CD32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8" y="643466"/>
            <a:ext cx="81927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5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0D1846-8933-F03D-F09C-D4A05AF2B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9" y="0"/>
            <a:ext cx="9773802" cy="557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2B402-C219-A509-5C77-619A799DB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75" y="4648880"/>
            <a:ext cx="75723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0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A7E78-71C5-535A-5844-077DA3954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07" y="643466"/>
            <a:ext cx="92465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40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</Words>
  <Application>Microsoft Office PowerPoint</Application>
  <PresentationFormat>Widescreen</PresentationFormat>
  <Paragraphs>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Probability Theory refresher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Theory refresher</dc:title>
  <dc:creator>Dr. Tapas Kumar Mishra</dc:creator>
  <cp:lastModifiedBy>Dr. Tapas Kumar Mishra</cp:lastModifiedBy>
  <cp:revision>1</cp:revision>
  <dcterms:created xsi:type="dcterms:W3CDTF">2022-07-01T23:19:50Z</dcterms:created>
  <dcterms:modified xsi:type="dcterms:W3CDTF">2022-07-02T00:28:32Z</dcterms:modified>
</cp:coreProperties>
</file>